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934AF-80CF-4A1B-AEE8-A65201A03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F49893-1CB8-4535-85F9-9CE789F25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57453D-F6AB-4F56-A33F-DC819A52B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2FC29A-F5FF-4201-81BC-C16E4C7E6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F5ECEB-6CBF-42F4-A400-7D9DC8AE5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224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258892-AEFB-4477-A82C-B80B9CC9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DE3D071-C4C7-40DB-9B04-CA641E6145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58D35B-E8C1-443A-8AA6-4A573AD8E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CAA2F3-784B-40C1-A4C0-8CFF833AC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A199F5-DE61-4C43-87DF-3BCE824ED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434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C453891-DDFF-45D9-8001-ED27F67060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BA3E415-220A-4495-AC1C-1E159C7AE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C77C86-6892-4505-B161-CBFF7A70C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7A84FC-F421-40C4-891F-D7D6C5279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8B384D-C86F-466D-9DA1-EFA5D097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17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85D33E-29EF-4B5E-B51F-9AA335557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32E29D-6BE4-4060-BDB1-8BF276971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39E5EF-187B-448F-B457-1E4065AD3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93D8B1-F8E5-44C2-AA36-2424E3584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3E4456-AAFA-4660-9A94-DCFD427C6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4565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E38B0D-3202-41B5-B4D3-C2C029F75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F2866A-6971-46ED-90F6-2562377BA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1ABAD4-667C-4D56-979F-323ED7137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B273B4-D3AE-45C6-A545-4FB384385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98C4D6-95CE-439E-9EB1-B0F9CB7BE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136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06FCEA-643E-413F-B895-36CA63C8D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4B2E76-AB4E-4124-BED6-EC871D3B8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07126F-7744-475C-8A51-2B9BA98087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CBF42E-EC30-49C5-A235-666690C40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0AA7B0-1CE7-4C64-97BB-DD914D7CC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DFA4A9-B88B-4A0C-A630-02A5D1F3F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065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DA2EAB-A88D-41D5-B35C-75534934C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D36C22-EDA2-4AFB-A8A9-EB206AC7C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715D26B-0519-400A-9293-C5A95780C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4CB34C1-E989-4C76-8FEC-9A7F13F2C4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51F2081-94C2-4942-AD42-5EF01DD8EA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2081FE3-2FD8-49FE-974E-A59BE104D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8FB75C-2F13-4A1F-B005-5FD37F536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C409E9A-26B9-4EB0-B849-36D58ACC7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778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55D52F-60E3-41AD-AA32-CAD8A18BC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98B5ECE-5E76-4E60-9F19-37E71F011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E2A50A-694F-487C-B4B1-3369F73C8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C08BA22-5218-4016-8EE6-1602D8CD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864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2B0C14B-F10C-4D73-AADF-9C7264096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FE1961C-2004-44D1-A966-53163FC72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A1208D4-83FC-47F5-BCC6-ECE44BB01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857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DD2D02-FF8C-43E9-9BC7-020121011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126CCB-F8AC-4FC0-908D-A5B004496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EA78A35-DB82-4323-94D1-84FA234D51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F3F90A-7963-4E9B-B978-4C174A707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4EC922-7035-4E7D-A7ED-0425CE499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810804-3206-4990-92E7-E02051D0A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679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EC9C6D-CFAD-4926-ACF3-6F6C0DB9E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3376B42-D256-4D6E-B3B7-2E1B08D8C6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D2CA997-8F0C-4F38-99B6-1EEC455D0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1CEADA-57C8-48E3-8830-E248BB2DF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8DFA49-F171-4003-8889-32DCEF08F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ECD35E-B6CE-431C-BA14-6DCCB2A49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1604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A236846-E318-430D-BCAA-B1C85E2B5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26F2E1-76B8-4BE4-981A-AD0121EA5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948334-65F3-48E4-B4A2-AA0521BBCE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0F2DC-4958-4FEB-9BD4-C9E9AF7C7081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8F1C29-DC74-4DE9-B2DB-E798B9E7F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0A43F1-C176-4467-8EB8-7CF3722C0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395BA-40E3-4B5C-AE2B-5433F46A8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520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9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BA070631-28E1-41AE-972D-FA5881E98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1160496"/>
            <a:ext cx="11137900" cy="5507004"/>
          </a:xfrm>
        </p:spPr>
        <p:txBody>
          <a:bodyPr>
            <a:normAutofit/>
          </a:bodyPr>
          <a:lstStyle/>
          <a:p>
            <a:pPr algn="l"/>
            <a:r>
              <a:rPr lang="en-US" altLang="zh-CN" sz="2800" dirty="0"/>
              <a:t>1. ALL images - no background</a:t>
            </a:r>
          </a:p>
          <a:p>
            <a:pPr algn="l"/>
            <a:r>
              <a:rPr lang="en-US" altLang="zh-CN" sz="2800" dirty="0"/>
              <a:t>2. ALL images – 1-time size as background</a:t>
            </a:r>
          </a:p>
          <a:p>
            <a:pPr algn="l"/>
            <a:r>
              <a:rPr lang="en-US" altLang="zh-CN" sz="2800" dirty="0"/>
              <a:t>3. ALL images – 2-time size as background</a:t>
            </a:r>
          </a:p>
          <a:p>
            <a:pPr algn="l"/>
            <a:r>
              <a:rPr lang="en-US" altLang="zh-CN" sz="2800" dirty="0"/>
              <a:t>4. ALL images – 3-time size as background</a:t>
            </a:r>
          </a:p>
          <a:p>
            <a:endParaRPr lang="en-US" altLang="zh-CN" sz="2800" dirty="0"/>
          </a:p>
          <a:p>
            <a:pPr algn="l"/>
            <a:r>
              <a:rPr lang="en-US" altLang="zh-CN" sz="2800" dirty="0"/>
              <a:t>5. Only side view images- no background</a:t>
            </a:r>
          </a:p>
          <a:p>
            <a:pPr algn="l"/>
            <a:r>
              <a:rPr lang="en-US" altLang="zh-CN" sz="2800" dirty="0"/>
              <a:t>6. Only side view images – 1-time size as background</a:t>
            </a:r>
          </a:p>
          <a:p>
            <a:pPr algn="l"/>
            <a:r>
              <a:rPr lang="en-US" altLang="zh-CN" sz="2800" dirty="0"/>
              <a:t>7. Only side view images – 2-time size as background</a:t>
            </a:r>
          </a:p>
          <a:p>
            <a:pPr algn="l"/>
            <a:r>
              <a:rPr lang="en-US" altLang="zh-CN" sz="2800" dirty="0"/>
              <a:t>8. Only side view images – 3-time size as background</a:t>
            </a:r>
            <a:endParaRPr lang="zh-CN" altLang="en-US" sz="28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466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19BDF4-A5F3-43EC-9C68-9EEBE699B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290" y="186016"/>
            <a:ext cx="10515600" cy="1325563"/>
          </a:xfrm>
        </p:spPr>
        <p:txBody>
          <a:bodyPr/>
          <a:lstStyle/>
          <a:p>
            <a:r>
              <a:rPr lang="en-US" altLang="zh-CN" dirty="0"/>
              <a:t>MeshLab</a:t>
            </a:r>
            <a:endParaRPr lang="zh-CN" altLang="en-US" dirty="0"/>
          </a:p>
        </p:txBody>
      </p:sp>
      <p:pic>
        <p:nvPicPr>
          <p:cNvPr id="5" name="屏幕录制 4">
            <a:hlinkClick r:id="" action="ppaction://media"/>
            <a:extLst>
              <a:ext uri="{FF2B5EF4-FFF2-40B4-BE49-F238E27FC236}">
                <a16:creationId xmlns:a16="http://schemas.microsoft.com/office/drawing/2014/main" id="{C450D02F-BF55-467C-9F97-B0BFED47D8F8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21.222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8290" y="1403083"/>
            <a:ext cx="8427874" cy="4773880"/>
          </a:xfrm>
        </p:spPr>
      </p:pic>
    </p:spTree>
    <p:extLst>
      <p:ext uri="{BB962C8B-B14F-4D97-AF65-F5344CB8AC3E}">
        <p14:creationId xmlns:p14="http://schemas.microsoft.com/office/powerpoint/2010/main" val="3493410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E4E807-A16D-460A-A96D-A12DDF0F6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 ALL images - no background</a:t>
            </a:r>
            <a:endParaRPr lang="zh-CN" altLang="en-US" dirty="0"/>
          </a:p>
        </p:txBody>
      </p:sp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48E6EA1A-D0B8-4952-B332-5BEBC28CFC26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390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8375" y="1825625"/>
            <a:ext cx="7715250" cy="4351338"/>
          </a:xfrm>
        </p:spPr>
      </p:pic>
    </p:spTree>
    <p:extLst>
      <p:ext uri="{BB962C8B-B14F-4D97-AF65-F5344CB8AC3E}">
        <p14:creationId xmlns:p14="http://schemas.microsoft.com/office/powerpoint/2010/main" val="3998193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A90BB4-F8A6-47F9-9551-8E674226B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ALL images – 1-time size as background</a:t>
            </a:r>
            <a:endParaRPr lang="zh-CN" altLang="en-US" dirty="0"/>
          </a:p>
        </p:txBody>
      </p:sp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DF859F12-FD0D-4D5F-8848-331DBE068648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5673.750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8825" y="1825625"/>
            <a:ext cx="8134350" cy="4351338"/>
          </a:xfrm>
        </p:spPr>
      </p:pic>
    </p:spTree>
    <p:extLst>
      <p:ext uri="{BB962C8B-B14F-4D97-AF65-F5344CB8AC3E}">
        <p14:creationId xmlns:p14="http://schemas.microsoft.com/office/powerpoint/2010/main" val="2201515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F6375A-C6A0-4EB7-929F-3566A754C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ALL images – 2-time size as background</a:t>
            </a:r>
            <a:endParaRPr lang="zh-CN" altLang="en-US" dirty="0"/>
          </a:p>
        </p:txBody>
      </p:sp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FF154AC3-B60E-468C-84CC-8A1CA9012B73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7637.444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8825" y="1825625"/>
            <a:ext cx="8134350" cy="4351338"/>
          </a:xfrm>
        </p:spPr>
      </p:pic>
    </p:spTree>
    <p:extLst>
      <p:ext uri="{BB962C8B-B14F-4D97-AF65-F5344CB8AC3E}">
        <p14:creationId xmlns:p14="http://schemas.microsoft.com/office/powerpoint/2010/main" val="4086943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055468-0971-47C6-9544-AF7CFC6E4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 ALL images – 3-time size as background</a:t>
            </a:r>
            <a:endParaRPr lang="zh-CN" altLang="en-US" dirty="0"/>
          </a:p>
        </p:txBody>
      </p:sp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707DBF47-1AC9-4C2A-BD4B-6B9F070FE2E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124" end="5492.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62163"/>
            <a:ext cx="10515600" cy="3879850"/>
          </a:xfrm>
        </p:spPr>
      </p:pic>
    </p:spTree>
    <p:extLst>
      <p:ext uri="{BB962C8B-B14F-4D97-AF65-F5344CB8AC3E}">
        <p14:creationId xmlns:p14="http://schemas.microsoft.com/office/powerpoint/2010/main" val="3026472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E42249-3715-4C9E-AAC9-58BA421E4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 Only side view images- no background</a:t>
            </a:r>
            <a:endParaRPr lang="zh-CN" altLang="en-US" dirty="0"/>
          </a:p>
        </p:txBody>
      </p:sp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004834D4-AC15-400D-A0A4-8F37B38EAEF6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885.922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62163"/>
            <a:ext cx="10515600" cy="3879850"/>
          </a:xfrm>
        </p:spPr>
      </p:pic>
    </p:spTree>
    <p:extLst>
      <p:ext uri="{BB962C8B-B14F-4D97-AF65-F5344CB8AC3E}">
        <p14:creationId xmlns:p14="http://schemas.microsoft.com/office/powerpoint/2010/main" val="3020981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1981F-23F8-47A4-A309-9B7D19839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6. Only side view images – 1-time size as background</a:t>
            </a:r>
            <a:endParaRPr lang="zh-CN" altLang="en-US" dirty="0"/>
          </a:p>
        </p:txBody>
      </p:sp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764E9C82-AD7C-4344-A037-8CB3751904E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446" end="3179.120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62163"/>
            <a:ext cx="10515600" cy="3879850"/>
          </a:xfrm>
        </p:spPr>
      </p:pic>
    </p:spTree>
    <p:extLst>
      <p:ext uri="{BB962C8B-B14F-4D97-AF65-F5344CB8AC3E}">
        <p14:creationId xmlns:p14="http://schemas.microsoft.com/office/powerpoint/2010/main" val="3380484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42E3FD-11FD-49E8-A169-AEFAC7AA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7. Only side view images – 2-time size as background</a:t>
            </a:r>
            <a:endParaRPr lang="zh-CN" altLang="en-US" dirty="0"/>
          </a:p>
        </p:txBody>
      </p:sp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BF4D33E7-A744-431D-8D50-CD9A7AB84DCB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88" end="5492.217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7000" y="1825625"/>
            <a:ext cx="9398000" cy="4351338"/>
          </a:xfrm>
        </p:spPr>
      </p:pic>
    </p:spTree>
    <p:extLst>
      <p:ext uri="{BB962C8B-B14F-4D97-AF65-F5344CB8AC3E}">
        <p14:creationId xmlns:p14="http://schemas.microsoft.com/office/powerpoint/2010/main" val="80617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335368-50DB-446A-B981-E547D91A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8. Only side view images – 3-time size as background</a:t>
            </a:r>
            <a:endParaRPr lang="zh-CN" altLang="en-US" dirty="0"/>
          </a:p>
        </p:txBody>
      </p:sp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A21577B0-6BE0-4FED-919F-616091E5A09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7000" y="1825625"/>
            <a:ext cx="9398000" cy="4351338"/>
          </a:xfrm>
        </p:spPr>
      </p:pic>
    </p:spTree>
    <p:extLst>
      <p:ext uri="{BB962C8B-B14F-4D97-AF65-F5344CB8AC3E}">
        <p14:creationId xmlns:p14="http://schemas.microsoft.com/office/powerpoint/2010/main" val="2728535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151</Words>
  <Application>Microsoft Office PowerPoint</Application>
  <PresentationFormat>宽屏</PresentationFormat>
  <Paragraphs>18</Paragraphs>
  <Slides>10</Slides>
  <Notes>0</Notes>
  <HiddenSlides>0</HiddenSlides>
  <MMClips>9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1. ALL images - no background</vt:lpstr>
      <vt:lpstr>2. ALL images – 1-time size as background</vt:lpstr>
      <vt:lpstr>3. ALL images – 2-time size as background</vt:lpstr>
      <vt:lpstr>4. ALL images – 3-time size as background</vt:lpstr>
      <vt:lpstr>5. Only side view images- no background</vt:lpstr>
      <vt:lpstr>6. Only side view images – 1-time size as background</vt:lpstr>
      <vt:lpstr>7. Only side view images – 2-time size as background</vt:lpstr>
      <vt:lpstr>8. Only side view images – 3-time size as background</vt:lpstr>
      <vt:lpstr>MeshLab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Peng Amuro</dc:creator>
  <cp:lastModifiedBy>Peng Amuro</cp:lastModifiedBy>
  <cp:revision>10</cp:revision>
  <dcterms:created xsi:type="dcterms:W3CDTF">2020-06-12T05:52:38Z</dcterms:created>
  <dcterms:modified xsi:type="dcterms:W3CDTF">2020-06-12T17:47:50Z</dcterms:modified>
</cp:coreProperties>
</file>

<file path=docProps/thumbnail.jpeg>
</file>